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6" r:id="rId2"/>
    <p:sldId id="257" r:id="rId3"/>
    <p:sldId id="259"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kuphiwo Bhubesi" userId="ee21a47356d90904" providerId="LiveId" clId="{F8D6C5E5-CFC8-42BE-A4D3-C30EA5DDEC1D}"/>
    <pc:docChg chg="custSel modSld">
      <pc:chgData name="Nokuphiwo Bhubesi" userId="ee21a47356d90904" providerId="LiveId" clId="{F8D6C5E5-CFC8-42BE-A4D3-C30EA5DDEC1D}" dt="2023-08-03T19:25:59.628" v="646" actId="1076"/>
      <pc:docMkLst>
        <pc:docMk/>
      </pc:docMkLst>
      <pc:sldChg chg="addSp delSp modSp mod modTransition modAnim">
        <pc:chgData name="Nokuphiwo Bhubesi" userId="ee21a47356d90904" providerId="LiveId" clId="{F8D6C5E5-CFC8-42BE-A4D3-C30EA5DDEC1D}" dt="2023-08-03T13:15:45.360" v="563"/>
        <pc:sldMkLst>
          <pc:docMk/>
          <pc:sldMk cId="3317144831" sldId="256"/>
        </pc:sldMkLst>
        <pc:spChg chg="mod">
          <ac:chgData name="Nokuphiwo Bhubesi" userId="ee21a47356d90904" providerId="LiveId" clId="{F8D6C5E5-CFC8-42BE-A4D3-C30EA5DDEC1D}" dt="2023-08-03T11:48:32.510" v="555" actId="20577"/>
          <ac:spMkLst>
            <pc:docMk/>
            <pc:sldMk cId="3317144831" sldId="256"/>
            <ac:spMk id="3" creationId="{BBEE1A1B-1E25-8153-4466-C1DF51A558DA}"/>
          </ac:spMkLst>
        </pc:spChg>
        <pc:picChg chg="add del mod">
          <ac:chgData name="Nokuphiwo Bhubesi" userId="ee21a47356d90904" providerId="LiveId" clId="{F8D6C5E5-CFC8-42BE-A4D3-C30EA5DDEC1D}" dt="2023-08-03T13:11:28.186" v="558"/>
          <ac:picMkLst>
            <pc:docMk/>
            <pc:sldMk cId="3317144831" sldId="256"/>
            <ac:picMk id="8" creationId="{43B591B0-D5A0-A19B-6281-CA531F22900F}"/>
          </ac:picMkLst>
        </pc:picChg>
        <pc:picChg chg="add del mod ord">
          <ac:chgData name="Nokuphiwo Bhubesi" userId="ee21a47356d90904" providerId="LiveId" clId="{F8D6C5E5-CFC8-42BE-A4D3-C30EA5DDEC1D}" dt="2023-08-03T13:11:45.221" v="559"/>
          <ac:picMkLst>
            <pc:docMk/>
            <pc:sldMk cId="3317144831" sldId="256"/>
            <ac:picMk id="13" creationId="{0DCC5A05-6183-67DE-A251-A66A1D0D4753}"/>
          </ac:picMkLst>
        </pc:picChg>
        <pc:picChg chg="add del mod">
          <ac:chgData name="Nokuphiwo Bhubesi" userId="ee21a47356d90904" providerId="LiveId" clId="{F8D6C5E5-CFC8-42BE-A4D3-C30EA5DDEC1D}" dt="2023-08-03T13:15:25.901" v="562"/>
          <ac:picMkLst>
            <pc:docMk/>
            <pc:sldMk cId="3317144831" sldId="256"/>
            <ac:picMk id="14" creationId="{84CF950C-16C7-9DD1-AC41-4BF8E56A1A13}"/>
          </ac:picMkLst>
        </pc:picChg>
        <pc:picChg chg="add del mod ord">
          <ac:chgData name="Nokuphiwo Bhubesi" userId="ee21a47356d90904" providerId="LiveId" clId="{F8D6C5E5-CFC8-42BE-A4D3-C30EA5DDEC1D}" dt="2023-08-03T13:15:45.360" v="563"/>
          <ac:picMkLst>
            <pc:docMk/>
            <pc:sldMk cId="3317144831" sldId="256"/>
            <ac:picMk id="19" creationId="{B0128D6D-5CE5-77F6-9966-8B5E18C5E852}"/>
          </ac:picMkLst>
        </pc:picChg>
        <pc:picChg chg="add mod">
          <ac:chgData name="Nokuphiwo Bhubesi" userId="ee21a47356d90904" providerId="LiveId" clId="{F8D6C5E5-CFC8-42BE-A4D3-C30EA5DDEC1D}" dt="2023-08-03T13:15:45.360" v="563"/>
          <ac:picMkLst>
            <pc:docMk/>
            <pc:sldMk cId="3317144831" sldId="256"/>
            <ac:picMk id="20" creationId="{BCDC33A6-0515-E4D2-B99F-89D086484800}"/>
          </ac:picMkLst>
        </pc:picChg>
      </pc:sldChg>
      <pc:sldChg chg="addSp delSp modSp mod modTransition modAnim">
        <pc:chgData name="Nokuphiwo Bhubesi" userId="ee21a47356d90904" providerId="LiveId" clId="{F8D6C5E5-CFC8-42BE-A4D3-C30EA5DDEC1D}" dt="2023-08-03T13:25:33.293" v="573" actId="1076"/>
        <pc:sldMkLst>
          <pc:docMk/>
          <pc:sldMk cId="3345667756" sldId="257"/>
        </pc:sldMkLst>
        <pc:spChg chg="mod">
          <ac:chgData name="Nokuphiwo Bhubesi" userId="ee21a47356d90904" providerId="LiveId" clId="{F8D6C5E5-CFC8-42BE-A4D3-C30EA5DDEC1D}" dt="2023-08-03T11:47:41.501" v="497" actId="255"/>
          <ac:spMkLst>
            <pc:docMk/>
            <pc:sldMk cId="3345667756" sldId="257"/>
            <ac:spMk id="3" creationId="{41751CD6-4647-0682-52AB-F7B5A8257043}"/>
          </ac:spMkLst>
        </pc:spChg>
        <pc:picChg chg="add del mod">
          <ac:chgData name="Nokuphiwo Bhubesi" userId="ee21a47356d90904" providerId="LiveId" clId="{F8D6C5E5-CFC8-42BE-A4D3-C30EA5DDEC1D}" dt="2023-08-03T13:19:03.447" v="566"/>
          <ac:picMkLst>
            <pc:docMk/>
            <pc:sldMk cId="3345667756" sldId="257"/>
            <ac:picMk id="16" creationId="{58544240-04C5-D00A-455C-89DBB8B00C70}"/>
          </ac:picMkLst>
        </pc:picChg>
        <pc:picChg chg="add del mod ord">
          <ac:chgData name="Nokuphiwo Bhubesi" userId="ee21a47356d90904" providerId="LiveId" clId="{F8D6C5E5-CFC8-42BE-A4D3-C30EA5DDEC1D}" dt="2023-08-03T13:20:27.241" v="567"/>
          <ac:picMkLst>
            <pc:docMk/>
            <pc:sldMk cId="3345667756" sldId="257"/>
            <ac:picMk id="19" creationId="{E1BFAA8D-2428-6071-A455-28472FB6F3B4}"/>
          </ac:picMkLst>
        </pc:picChg>
        <pc:picChg chg="add mod">
          <ac:chgData name="Nokuphiwo Bhubesi" userId="ee21a47356d90904" providerId="LiveId" clId="{F8D6C5E5-CFC8-42BE-A4D3-C30EA5DDEC1D}" dt="2023-08-03T13:25:33.293" v="573" actId="1076"/>
          <ac:picMkLst>
            <pc:docMk/>
            <pc:sldMk cId="3345667756" sldId="257"/>
            <ac:picMk id="20" creationId="{3AF1F017-9EFE-1547-979E-BA685DC8C1A1}"/>
          </ac:picMkLst>
        </pc:picChg>
      </pc:sldChg>
      <pc:sldChg chg="addSp delSp modSp mod modTransition modAnim">
        <pc:chgData name="Nokuphiwo Bhubesi" userId="ee21a47356d90904" providerId="LiveId" clId="{F8D6C5E5-CFC8-42BE-A4D3-C30EA5DDEC1D}" dt="2023-08-03T19:25:59.628" v="646" actId="1076"/>
        <pc:sldMkLst>
          <pc:docMk/>
          <pc:sldMk cId="3190008942" sldId="259"/>
        </pc:sldMkLst>
        <pc:spChg chg="mod">
          <ac:chgData name="Nokuphiwo Bhubesi" userId="ee21a47356d90904" providerId="LiveId" clId="{F8D6C5E5-CFC8-42BE-A4D3-C30EA5DDEC1D}" dt="2023-08-03T19:25:38.468" v="645" actId="5793"/>
          <ac:spMkLst>
            <pc:docMk/>
            <pc:sldMk cId="3190008942" sldId="259"/>
            <ac:spMk id="3" creationId="{C34DE6B5-8CD0-EA82-6D26-DC8C3ECED061}"/>
          </ac:spMkLst>
        </pc:spChg>
        <pc:picChg chg="add del mod">
          <ac:chgData name="Nokuphiwo Bhubesi" userId="ee21a47356d90904" providerId="LiveId" clId="{F8D6C5E5-CFC8-42BE-A4D3-C30EA5DDEC1D}" dt="2023-08-03T13:22:14.991" v="570"/>
          <ac:picMkLst>
            <pc:docMk/>
            <pc:sldMk cId="3190008942" sldId="259"/>
            <ac:picMk id="11" creationId="{DED77D00-B506-821F-380F-35ABD06441FD}"/>
          </ac:picMkLst>
        </pc:picChg>
        <pc:picChg chg="add del mod ord">
          <ac:chgData name="Nokuphiwo Bhubesi" userId="ee21a47356d90904" providerId="LiveId" clId="{F8D6C5E5-CFC8-42BE-A4D3-C30EA5DDEC1D}" dt="2023-08-03T13:23:10.366" v="571"/>
          <ac:picMkLst>
            <pc:docMk/>
            <pc:sldMk cId="3190008942" sldId="259"/>
            <ac:picMk id="14" creationId="{86798A10-FADD-A0D7-758B-7F4DA40A2685}"/>
          </ac:picMkLst>
        </pc:picChg>
        <pc:picChg chg="add mod">
          <ac:chgData name="Nokuphiwo Bhubesi" userId="ee21a47356d90904" providerId="LiveId" clId="{F8D6C5E5-CFC8-42BE-A4D3-C30EA5DDEC1D}" dt="2023-08-03T19:25:59.628" v="646" actId="1076"/>
          <ac:picMkLst>
            <pc:docMk/>
            <pc:sldMk cId="3190008942" sldId="259"/>
            <ac:picMk id="15" creationId="{4DBBEC89-3248-2F20-42C9-ECF06B24FD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8C17A-1EC5-4005-8A21-90002C76297B}" type="datetimeFigureOut">
              <a:rPr lang="en-ZA" smtClean="0"/>
              <a:t>2023/08/03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78709-4CDD-4A86-B7DE-35D4C6E51A2F}" type="slidenum">
              <a:rPr lang="en-ZA" smtClean="0"/>
              <a:t>‹#›</a:t>
            </a:fld>
            <a:endParaRPr lang="en-ZA"/>
          </a:p>
        </p:txBody>
      </p:sp>
    </p:spTree>
    <p:extLst>
      <p:ext uri="{BB962C8B-B14F-4D97-AF65-F5344CB8AC3E}">
        <p14:creationId xmlns:p14="http://schemas.microsoft.com/office/powerpoint/2010/main" val="202291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28078709-4CDD-4A86-B7DE-35D4C6E51A2F}" type="slidenum">
              <a:rPr lang="en-ZA" smtClean="0"/>
              <a:t>1</a:t>
            </a:fld>
            <a:endParaRPr lang="en-ZA"/>
          </a:p>
        </p:txBody>
      </p:sp>
    </p:spTree>
    <p:extLst>
      <p:ext uri="{BB962C8B-B14F-4D97-AF65-F5344CB8AC3E}">
        <p14:creationId xmlns:p14="http://schemas.microsoft.com/office/powerpoint/2010/main" val="128901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28078709-4CDD-4A86-B7DE-35D4C6E51A2F}" type="slidenum">
              <a:rPr lang="en-ZA" smtClean="0"/>
              <a:t>2</a:t>
            </a:fld>
            <a:endParaRPr lang="en-ZA"/>
          </a:p>
        </p:txBody>
      </p:sp>
    </p:spTree>
    <p:extLst>
      <p:ext uri="{BB962C8B-B14F-4D97-AF65-F5344CB8AC3E}">
        <p14:creationId xmlns:p14="http://schemas.microsoft.com/office/powerpoint/2010/main" val="221359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ZA"/>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169641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33B7EE-29C0-4504-AD6C-AA49940F0452}" type="datetimeFigureOut">
              <a:rPr lang="en-ZA" smtClean="0"/>
              <a:t>2023/08/03</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122206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1785204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654330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4011283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E33B7EE-29C0-4504-AD6C-AA49940F0452}" type="datetimeFigureOut">
              <a:rPr lang="en-ZA" smtClean="0"/>
              <a:t>2023/08/03</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710375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E33B7EE-29C0-4504-AD6C-AA49940F0452}" type="datetimeFigureOut">
              <a:rPr lang="en-ZA" smtClean="0"/>
              <a:t>2023/08/03</a:t>
            </a:fld>
            <a:endParaRPr lang="en-ZA"/>
          </a:p>
        </p:txBody>
      </p:sp>
      <p:sp>
        <p:nvSpPr>
          <p:cNvPr id="8" name="Footer Placeholder 7"/>
          <p:cNvSpPr>
            <a:spLocks noGrp="1"/>
          </p:cNvSpPr>
          <p:nvPr>
            <p:ph type="ftr" sz="quarter" idx="11"/>
          </p:nvPr>
        </p:nvSpPr>
        <p:spPr>
          <a:xfrm>
            <a:off x="561111" y="6391838"/>
            <a:ext cx="3644282" cy="304801"/>
          </a:xfrm>
        </p:spPr>
        <p:txBody>
          <a:bodyPr/>
          <a:lstStyle/>
          <a:p>
            <a:endParaRPr lang="en-ZA"/>
          </a:p>
        </p:txBody>
      </p:sp>
      <p:sp>
        <p:nvSpPr>
          <p:cNvPr id="9" name="Slide Number Placeholder 8"/>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3078529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52382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69267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60872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3B7EE-29C0-4504-AD6C-AA49940F0452}" type="datetimeFigureOut">
              <a:rPr lang="en-ZA" smtClean="0"/>
              <a:t>2023/08/03</a:t>
            </a:fld>
            <a:endParaRPr lang="en-ZA"/>
          </a:p>
        </p:txBody>
      </p:sp>
      <p:sp>
        <p:nvSpPr>
          <p:cNvPr id="5" name="Footer Placeholder 4"/>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4521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33B7EE-29C0-4504-AD6C-AA49940F0452}" type="datetimeFigureOut">
              <a:rPr lang="en-ZA" smtClean="0"/>
              <a:t>2023/08/03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310169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33B7EE-29C0-4504-AD6C-AA49940F0452}" type="datetimeFigureOut">
              <a:rPr lang="en-ZA" smtClean="0"/>
              <a:t>2023/08/03</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3848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3B7EE-29C0-4504-AD6C-AA49940F0452}" type="datetimeFigureOut">
              <a:rPr lang="en-ZA" smtClean="0"/>
              <a:t>2023/08/03</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425314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33B7EE-29C0-4504-AD6C-AA49940F0452}" type="datetimeFigureOut">
              <a:rPr lang="en-ZA" smtClean="0"/>
              <a:t>2023/08/03</a:t>
            </a:fld>
            <a:endParaRPr lang="en-ZA"/>
          </a:p>
        </p:txBody>
      </p:sp>
      <p:sp>
        <p:nvSpPr>
          <p:cNvPr id="3" name="Footer Placeholder 2"/>
          <p:cNvSpPr>
            <a:spLocks noGrp="1"/>
          </p:cNvSpPr>
          <p:nvPr>
            <p:ph type="ftr" sz="quarter" idx="11"/>
          </p:nvPr>
        </p:nvSpPr>
        <p:spPr/>
        <p:txBody>
          <a:bodyPr/>
          <a:lstStyle/>
          <a:p>
            <a:endParaRPr lang="en-ZA"/>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42092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33B7EE-29C0-4504-AD6C-AA49940F0452}" type="datetimeFigureOut">
              <a:rPr lang="en-ZA" smtClean="0"/>
              <a:t>2023/08/03</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383778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33B7EE-29C0-4504-AD6C-AA49940F0452}" type="datetimeFigureOut">
              <a:rPr lang="en-ZA" smtClean="0"/>
              <a:t>2023/08/03</a:t>
            </a:fld>
            <a:endParaRPr lang="en-ZA"/>
          </a:p>
        </p:txBody>
      </p:sp>
      <p:sp>
        <p:nvSpPr>
          <p:cNvPr id="6" name="Footer Placeholder 5"/>
          <p:cNvSpPr>
            <a:spLocks noGrp="1"/>
          </p:cNvSpPr>
          <p:nvPr>
            <p:ph type="ftr" sz="quarter" idx="11"/>
          </p:nvPr>
        </p:nvSpPr>
        <p:spPr/>
        <p:txBody>
          <a:bodyPr/>
          <a:lstStyle/>
          <a:p>
            <a:endParaRPr lang="en-ZA"/>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A28319-AEA7-45EC-BD4D-928FF5C8B137}" type="slidenum">
              <a:rPr lang="en-ZA" smtClean="0"/>
              <a:t>‹#›</a:t>
            </a:fld>
            <a:endParaRPr lang="en-ZA"/>
          </a:p>
        </p:txBody>
      </p:sp>
    </p:spTree>
    <p:extLst>
      <p:ext uri="{BB962C8B-B14F-4D97-AF65-F5344CB8AC3E}">
        <p14:creationId xmlns:p14="http://schemas.microsoft.com/office/powerpoint/2010/main" val="27054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E33B7EE-29C0-4504-AD6C-AA49940F0452}" type="datetimeFigureOut">
              <a:rPr lang="en-ZA" smtClean="0"/>
              <a:t>2023/08/03</a:t>
            </a:fld>
            <a:endParaRPr lang="en-ZA"/>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ZA"/>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6A28319-AEA7-45EC-BD4D-928FF5C8B137}" type="slidenum">
              <a:rPr lang="en-ZA" smtClean="0"/>
              <a:t>‹#›</a:t>
            </a:fld>
            <a:endParaRPr lang="en-ZA"/>
          </a:p>
        </p:txBody>
      </p:sp>
    </p:spTree>
    <p:extLst>
      <p:ext uri="{BB962C8B-B14F-4D97-AF65-F5344CB8AC3E}">
        <p14:creationId xmlns:p14="http://schemas.microsoft.com/office/powerpoint/2010/main" val="913710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sites.google.com/myuwc.ac.za/bankingapproject/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B84B-60D2-AA4E-F085-9665D5BE90EF}"/>
              </a:ext>
            </a:extLst>
          </p:cNvPr>
          <p:cNvSpPr>
            <a:spLocks noGrp="1"/>
          </p:cNvSpPr>
          <p:nvPr>
            <p:ph type="ctrTitle"/>
          </p:nvPr>
        </p:nvSpPr>
        <p:spPr>
          <a:xfrm>
            <a:off x="1154955" y="-477077"/>
            <a:ext cx="8825658" cy="2862468"/>
          </a:xfrm>
        </p:spPr>
        <p:txBody>
          <a:bodyPr/>
          <a:lstStyle/>
          <a:p>
            <a:r>
              <a:rPr lang="en-ZA" dirty="0"/>
              <a:t>Department of Computer science</a:t>
            </a:r>
          </a:p>
        </p:txBody>
      </p:sp>
      <p:sp>
        <p:nvSpPr>
          <p:cNvPr id="3" name="Subtitle 2">
            <a:extLst>
              <a:ext uri="{FF2B5EF4-FFF2-40B4-BE49-F238E27FC236}">
                <a16:creationId xmlns:a16="http://schemas.microsoft.com/office/drawing/2014/main" id="{BBEE1A1B-1E25-8153-4466-C1DF51A558DA}"/>
              </a:ext>
            </a:extLst>
          </p:cNvPr>
          <p:cNvSpPr>
            <a:spLocks noGrp="1"/>
          </p:cNvSpPr>
          <p:nvPr>
            <p:ph type="subTitle" idx="1"/>
          </p:nvPr>
        </p:nvSpPr>
        <p:spPr>
          <a:xfrm>
            <a:off x="1015807" y="2385390"/>
            <a:ext cx="8738222" cy="765313"/>
          </a:xfrm>
        </p:spPr>
        <p:txBody>
          <a:bodyPr>
            <a:normAutofit fontScale="25000" lnSpcReduction="20000"/>
          </a:bodyPr>
          <a:lstStyle/>
          <a:p>
            <a:r>
              <a:rPr lang="en-ZA" sz="14400" dirty="0"/>
              <a:t>COS101 java project</a:t>
            </a:r>
          </a:p>
          <a:p>
            <a:endParaRPr lang="en-ZA" sz="1600" dirty="0">
              <a:solidFill>
                <a:schemeClr val="accent1">
                  <a:lumMod val="40000"/>
                  <a:lumOff val="60000"/>
                </a:schemeClr>
              </a:solidFill>
              <a:latin typeface="Arial" panose="020B0604020202020204" pitchFamily="34" charset="0"/>
              <a:cs typeface="Arial" panose="020B0604020202020204" pitchFamily="34" charset="0"/>
            </a:endParaRPr>
          </a:p>
          <a:p>
            <a:r>
              <a:rPr lang="en-ZA" sz="8000" dirty="0">
                <a:solidFill>
                  <a:schemeClr val="accent1">
                    <a:lumMod val="40000"/>
                    <a:lumOff val="60000"/>
                  </a:schemeClr>
                </a:solidFill>
                <a:latin typeface="Arial" panose="020B0604020202020204" pitchFamily="34" charset="0"/>
                <a:cs typeface="Arial" panose="020B0604020202020204" pitchFamily="34" charset="0"/>
              </a:rPr>
              <a:t>Name: </a:t>
            </a:r>
            <a:r>
              <a:rPr lang="en-ZA" sz="1600" dirty="0">
                <a:solidFill>
                  <a:schemeClr val="accent1">
                    <a:lumMod val="40000"/>
                    <a:lumOff val="60000"/>
                  </a:schemeClr>
                </a:solidFill>
                <a:latin typeface="Arial" panose="020B0604020202020204" pitchFamily="34" charset="0"/>
                <a:cs typeface="Arial" panose="020B0604020202020204" pitchFamily="34" charset="0"/>
              </a:rPr>
              <a:t>: </a:t>
            </a:r>
            <a:r>
              <a:rPr lang="en-ZA" sz="8000" dirty="0">
                <a:solidFill>
                  <a:schemeClr val="accent1">
                    <a:lumMod val="40000"/>
                    <a:lumOff val="60000"/>
                  </a:schemeClr>
                </a:solidFill>
                <a:latin typeface="Arial" panose="020B0604020202020204" pitchFamily="34" charset="0"/>
                <a:cs typeface="Arial" panose="020B0604020202020204" pitchFamily="34" charset="0"/>
              </a:rPr>
              <a:t>Nokuphiwo</a:t>
            </a:r>
          </a:p>
          <a:p>
            <a:r>
              <a:rPr lang="en-ZA" sz="8000" dirty="0">
                <a:solidFill>
                  <a:schemeClr val="accent1">
                    <a:lumMod val="40000"/>
                    <a:lumOff val="60000"/>
                  </a:schemeClr>
                </a:solidFill>
                <a:latin typeface="Arial" panose="020B0604020202020204" pitchFamily="34" charset="0"/>
                <a:cs typeface="Arial" panose="020B0604020202020204" pitchFamily="34" charset="0"/>
              </a:rPr>
              <a:t>Surname: </a:t>
            </a:r>
            <a:r>
              <a:rPr lang="en-ZA" sz="1600" dirty="0">
                <a:solidFill>
                  <a:schemeClr val="accent1">
                    <a:lumMod val="40000"/>
                    <a:lumOff val="60000"/>
                  </a:schemeClr>
                </a:solidFill>
                <a:latin typeface="Arial" panose="020B0604020202020204" pitchFamily="34" charset="0"/>
                <a:cs typeface="Arial" panose="020B0604020202020204" pitchFamily="34" charset="0"/>
              </a:rPr>
              <a:t>:</a:t>
            </a:r>
            <a:r>
              <a:rPr lang="en-ZA" sz="8000" dirty="0">
                <a:solidFill>
                  <a:schemeClr val="accent1">
                    <a:lumMod val="40000"/>
                    <a:lumOff val="60000"/>
                  </a:schemeClr>
                </a:solidFill>
                <a:latin typeface="Arial" panose="020B0604020202020204" pitchFamily="34" charset="0"/>
                <a:cs typeface="Arial" panose="020B0604020202020204" pitchFamily="34" charset="0"/>
              </a:rPr>
              <a:t>Bhubesi</a:t>
            </a:r>
          </a:p>
          <a:p>
            <a:r>
              <a:rPr lang="en-ZA" sz="8000" dirty="0">
                <a:solidFill>
                  <a:schemeClr val="accent1">
                    <a:lumMod val="40000"/>
                    <a:lumOff val="60000"/>
                  </a:schemeClr>
                </a:solidFill>
                <a:latin typeface="Arial" panose="020B0604020202020204" pitchFamily="34" charset="0"/>
                <a:cs typeface="Arial" panose="020B0604020202020204" pitchFamily="34" charset="0"/>
              </a:rPr>
              <a:t>Student</a:t>
            </a:r>
            <a:r>
              <a:rPr lang="en-ZA" sz="8000" dirty="0">
                <a:solidFill>
                  <a:schemeClr val="accent6">
                    <a:lumMod val="20000"/>
                    <a:lumOff val="80000"/>
                  </a:schemeClr>
                </a:solidFill>
                <a:latin typeface="Arial" panose="020B0604020202020204" pitchFamily="34" charset="0"/>
                <a:cs typeface="Arial" panose="020B0604020202020204" pitchFamily="34" charset="0"/>
              </a:rPr>
              <a:t> </a:t>
            </a:r>
            <a:r>
              <a:rPr lang="en-ZA" sz="8000" dirty="0">
                <a:solidFill>
                  <a:schemeClr val="accent1">
                    <a:lumMod val="40000"/>
                    <a:lumOff val="60000"/>
                  </a:schemeClr>
                </a:solidFill>
                <a:latin typeface="Arial" panose="020B0604020202020204" pitchFamily="34" charset="0"/>
                <a:cs typeface="Arial" panose="020B0604020202020204" pitchFamily="34" charset="0"/>
              </a:rPr>
              <a:t>number</a:t>
            </a:r>
            <a:r>
              <a:rPr lang="en-ZA" sz="8000" dirty="0">
                <a:solidFill>
                  <a:schemeClr val="accent6">
                    <a:lumMod val="20000"/>
                    <a:lumOff val="80000"/>
                  </a:schemeClr>
                </a:solidFill>
                <a:latin typeface="Arial" panose="020B0604020202020204" pitchFamily="34" charset="0"/>
                <a:cs typeface="Arial" panose="020B0604020202020204" pitchFamily="34" charset="0"/>
              </a:rPr>
              <a:t>: </a:t>
            </a:r>
            <a:r>
              <a:rPr lang="en-ZA" sz="1600" dirty="0">
                <a:solidFill>
                  <a:schemeClr val="accent6">
                    <a:lumMod val="20000"/>
                    <a:lumOff val="80000"/>
                  </a:schemeClr>
                </a:solidFill>
                <a:latin typeface="Arial" panose="020B0604020202020204" pitchFamily="34" charset="0"/>
                <a:cs typeface="Arial" panose="020B0604020202020204" pitchFamily="34" charset="0"/>
              </a:rPr>
              <a:t>: </a:t>
            </a:r>
            <a:r>
              <a:rPr lang="en-ZA" sz="8000" dirty="0">
                <a:solidFill>
                  <a:schemeClr val="accent1">
                    <a:lumMod val="40000"/>
                    <a:lumOff val="60000"/>
                  </a:schemeClr>
                </a:solidFill>
                <a:latin typeface="Arial" panose="020B0604020202020204" pitchFamily="34" charset="0"/>
                <a:cs typeface="Arial" panose="020B0604020202020204" pitchFamily="34" charset="0"/>
              </a:rPr>
              <a:t>4255139</a:t>
            </a:r>
          </a:p>
          <a:p>
            <a:r>
              <a:rPr lang="en-ZA" sz="8000" dirty="0">
                <a:solidFill>
                  <a:schemeClr val="accent1">
                    <a:lumMod val="40000"/>
                    <a:lumOff val="60000"/>
                  </a:schemeClr>
                </a:solidFill>
                <a:latin typeface="Arial" panose="020B0604020202020204" pitchFamily="34" charset="0"/>
                <a:cs typeface="Arial" panose="020B0604020202020204" pitchFamily="34" charset="0"/>
              </a:rPr>
              <a:t>Project title: banking application</a:t>
            </a:r>
          </a:p>
          <a:p>
            <a:endParaRPr lang="en-ZA" sz="1600" dirty="0">
              <a:solidFill>
                <a:schemeClr val="accent1">
                  <a:lumMod val="40000"/>
                  <a:lumOff val="60000"/>
                </a:schemeClr>
              </a:solidFill>
              <a:latin typeface="Arial" panose="020B0604020202020204" pitchFamily="34" charset="0"/>
              <a:cs typeface="Arial" panose="020B0604020202020204" pitchFamily="34" charset="0"/>
            </a:endParaRPr>
          </a:p>
          <a:p>
            <a:endParaRPr lang="en-ZA" sz="1600" dirty="0">
              <a:solidFill>
                <a:schemeClr val="accent1">
                  <a:lumMod val="40000"/>
                  <a:lumOff val="60000"/>
                </a:schemeClr>
              </a:solidFill>
              <a:latin typeface="Arial" panose="020B0604020202020204" pitchFamily="34" charset="0"/>
              <a:cs typeface="Arial" panose="020B0604020202020204" pitchFamily="34" charset="0"/>
            </a:endParaRPr>
          </a:p>
        </p:txBody>
      </p:sp>
      <p:pic>
        <p:nvPicPr>
          <p:cNvPr id="20" name="Audio 19">
            <a:hlinkClick r:id="" action="ppaction://media"/>
            <a:extLst>
              <a:ext uri="{FF2B5EF4-FFF2-40B4-BE49-F238E27FC236}">
                <a16:creationId xmlns:a16="http://schemas.microsoft.com/office/drawing/2014/main" id="{BCDC33A6-0515-E4D2-B99F-89D0864848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9980613" y="4800600"/>
            <a:ext cx="2057400" cy="2057400"/>
          </a:xfrm>
          <a:prstGeom prst="ellipse">
            <a:avLst/>
          </a:prstGeom>
        </p:spPr>
      </p:pic>
    </p:spTree>
    <p:extLst>
      <p:ext uri="{BB962C8B-B14F-4D97-AF65-F5344CB8AC3E}">
        <p14:creationId xmlns:p14="http://schemas.microsoft.com/office/powerpoint/2010/main" val="3317144831"/>
      </p:ext>
    </p:extLst>
  </p:cSld>
  <p:clrMapOvr>
    <a:masterClrMapping/>
  </p:clrMapOvr>
  <mc:AlternateContent xmlns:mc="http://schemas.openxmlformats.org/markup-compatibility/2006" xmlns:p14="http://schemas.microsoft.com/office/powerpoint/2010/main">
    <mc:Choice Requires="p14">
      <p:transition spd="slow" p14:dur="2000" advTm="16143"/>
    </mc:Choice>
    <mc:Fallback xmlns="">
      <p:transition spd="slow" advTm="16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01AA-1805-897F-34AE-927913B11555}"/>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41751CD6-4647-0682-52AB-F7B5A8257043}"/>
              </a:ext>
            </a:extLst>
          </p:cNvPr>
          <p:cNvSpPr>
            <a:spLocks noGrp="1"/>
          </p:cNvSpPr>
          <p:nvPr>
            <p:ph idx="1"/>
          </p:nvPr>
        </p:nvSpPr>
        <p:spPr>
          <a:xfrm>
            <a:off x="457200" y="2603500"/>
            <a:ext cx="10875818" cy="4135230"/>
          </a:xfrm>
        </p:spPr>
        <p:txBody>
          <a:bodyPr>
            <a:normAutofit/>
          </a:bodyPr>
          <a:lstStyle/>
          <a:p>
            <a:pPr marL="0" indent="0">
              <a:buNone/>
            </a:pPr>
            <a:r>
              <a:rPr lang="en-ZA" b="1" u="sng" dirty="0"/>
              <a:t>Developing a banking application</a:t>
            </a: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lang="en-ZA" dirty="0">
                <a:latin typeface="Arial" panose="020B0604020202020204" pitchFamily="34" charset="0"/>
                <a:cs typeface="Arial" panose="020B0604020202020204" pitchFamily="34" charset="0"/>
              </a:rPr>
              <a:t>A banking app is a mobile application wherein customers can get access to their bank account. It allows them to conduct their financial transactions anytime and anywhe</a:t>
            </a:r>
            <a:r>
              <a:rPr lang="en-ZA" sz="1600" dirty="0">
                <a:latin typeface="Arial" panose="020B0604020202020204" pitchFamily="34" charset="0"/>
                <a:cs typeface="Arial" panose="020B0604020202020204" pitchFamily="34" charset="0"/>
              </a:rPr>
              <a:t>re. </a:t>
            </a: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en-ZA"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 Vision:</a:t>
            </a:r>
          </a:p>
          <a:p>
            <a:pPr marL="0" indent="0">
              <a:buNone/>
            </a:pPr>
            <a:r>
              <a:rPr lang="en-ZA" sz="1800" dirty="0">
                <a:latin typeface="Arial" panose="020B0604020202020204" pitchFamily="34" charset="0"/>
                <a:cs typeface="Arial" panose="020B0604020202020204" pitchFamily="34" charset="0"/>
              </a:rPr>
              <a:t>To create a banking app that allows the customer to have access to their banking services easily ,quickly, anytime and anywhere. Where they can manage their transaction, send and receive money, have access to customer support services ,make investments and manage their savings.</a:t>
            </a:r>
          </a:p>
          <a:p>
            <a:pPr marL="0" indent="0">
              <a:buNone/>
            </a:pPr>
            <a:r>
              <a:rPr lang="en-ZA" b="1" dirty="0"/>
              <a:t> Stakeholders:</a:t>
            </a:r>
          </a:p>
          <a:p>
            <a:pPr marL="0" indent="0">
              <a:buNone/>
            </a:pPr>
            <a:r>
              <a:rPr lang="en-ZA" dirty="0">
                <a:latin typeface="Arial" panose="020B0604020202020204" pitchFamily="34" charset="0"/>
                <a:cs typeface="Arial" panose="020B0604020202020204" pitchFamily="34" charset="0"/>
              </a:rPr>
              <a:t>Owners of the bank, financial regulators and the customers who will be affected by how well the banking app works.</a:t>
            </a:r>
            <a:endParaRPr lang="en-ZA" sz="18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endParaRPr lang="en-ZA" sz="18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endParaRPr kumimoji="0" lang="en-ZA"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a:p>
            <a:pPr marL="0" indent="0">
              <a:buNone/>
            </a:pPr>
            <a:endParaRPr lang="en-ZA" sz="1600" dirty="0">
              <a:latin typeface="Arial" panose="020B0604020202020204" pitchFamily="34" charset="0"/>
              <a:cs typeface="Arial" panose="020B0604020202020204" pitchFamily="34" charset="0"/>
            </a:endParaRPr>
          </a:p>
          <a:p>
            <a:pPr marL="0" indent="0">
              <a:buNone/>
            </a:pPr>
            <a:endParaRPr lang="en-ZA"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ZA"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ZA" sz="1600" dirty="0">
              <a:latin typeface="Arial" panose="020B0604020202020204" pitchFamily="34" charset="0"/>
              <a:cs typeface="Arial" panose="020B0604020202020204" pitchFamily="34" charset="0"/>
            </a:endParaRPr>
          </a:p>
          <a:p>
            <a:pPr marL="0" indent="0">
              <a:buNone/>
            </a:pPr>
            <a:endParaRPr lang="en-ZA"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ZA" sz="1600" dirty="0">
              <a:latin typeface="Arial" panose="020B0604020202020204" pitchFamily="34" charset="0"/>
              <a:cs typeface="Arial" panose="020B0604020202020204" pitchFamily="34" charset="0"/>
            </a:endParaRPr>
          </a:p>
        </p:txBody>
      </p:sp>
      <p:pic>
        <p:nvPicPr>
          <p:cNvPr id="20" name="Audio 19">
            <a:hlinkClick r:id="" action="ppaction://media"/>
            <a:extLst>
              <a:ext uri="{FF2B5EF4-FFF2-40B4-BE49-F238E27FC236}">
                <a16:creationId xmlns:a16="http://schemas.microsoft.com/office/drawing/2014/main" id="{3AF1F017-9EFE-1547-979E-BA685DC8C1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134600" y="4681330"/>
            <a:ext cx="2057400" cy="2057400"/>
          </a:xfrm>
          <a:prstGeom prst="ellipse">
            <a:avLst/>
          </a:prstGeom>
        </p:spPr>
      </p:pic>
    </p:spTree>
    <p:extLst>
      <p:ext uri="{BB962C8B-B14F-4D97-AF65-F5344CB8AC3E}">
        <p14:creationId xmlns:p14="http://schemas.microsoft.com/office/powerpoint/2010/main" val="3345667756"/>
      </p:ext>
    </p:extLst>
  </p:cSld>
  <p:clrMapOvr>
    <a:masterClrMapping/>
  </p:clrMapOvr>
  <mc:AlternateContent xmlns:mc="http://schemas.openxmlformats.org/markup-compatibility/2006" xmlns:p14="http://schemas.microsoft.com/office/powerpoint/2010/main">
    <mc:Choice Requires="p14">
      <p:transition spd="slow" p14:dur="2000" advTm="80425"/>
    </mc:Choice>
    <mc:Fallback xmlns="">
      <p:transition spd="slow" advTm="80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6398-EAC4-1753-D0D3-96F995F33723}"/>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C34DE6B5-8CD0-EA82-6D26-DC8C3ECED061}"/>
              </a:ext>
            </a:extLst>
          </p:cNvPr>
          <p:cNvSpPr>
            <a:spLocks noGrp="1"/>
          </p:cNvSpPr>
          <p:nvPr>
            <p:ph idx="1"/>
          </p:nvPr>
        </p:nvSpPr>
        <p:spPr>
          <a:xfrm>
            <a:off x="401782" y="2757054"/>
            <a:ext cx="11319163" cy="3699163"/>
          </a:xfrm>
        </p:spPr>
        <p:txBody>
          <a:bodyPr>
            <a:normAutofit fontScale="92500" lnSpcReduction="10000"/>
          </a:bodyPr>
          <a:lstStyle/>
          <a:p>
            <a:pPr marL="0" indent="0">
              <a:buNone/>
            </a:pPr>
            <a:r>
              <a:rPr lang="en-ZA" b="1" dirty="0"/>
              <a:t>Scrum team:</a:t>
            </a:r>
          </a:p>
          <a:p>
            <a:pPr marL="0" indent="0">
              <a:buNone/>
            </a:pPr>
            <a:r>
              <a:rPr lang="en-ZA" dirty="0">
                <a:latin typeface="Arial" panose="020B0604020202020204" pitchFamily="34" charset="0"/>
                <a:cs typeface="Arial" panose="020B0604020202020204" pitchFamily="34" charset="0"/>
              </a:rPr>
              <a:t>Product owner (Owners of the bank), scrum master (Experienced Agile Coach),development team (Banking app developer: Nokuphiwo Bhubesi).</a:t>
            </a:r>
          </a:p>
          <a:p>
            <a:pPr marL="0" indent="0">
              <a:buNone/>
            </a:pPr>
            <a:r>
              <a:rPr lang="en-ZA" b="1" dirty="0">
                <a:latin typeface="+mj-lt"/>
                <a:cs typeface="Arial" panose="020B0604020202020204" pitchFamily="34" charset="0"/>
              </a:rPr>
              <a:t>Product backlog:</a:t>
            </a:r>
          </a:p>
          <a:p>
            <a:pPr marL="0" indent="0">
              <a:buNone/>
            </a:pPr>
            <a:r>
              <a:rPr lang="en-ZA" dirty="0">
                <a:latin typeface="Arial" panose="020B0604020202020204" pitchFamily="34" charset="0"/>
                <a:cs typeface="Arial" panose="020B0604020202020204" pitchFamily="34" charset="0"/>
              </a:rPr>
              <a:t>Contain user’s transaction history , personal and account information , saving plans , login and registration, customer support and notifications and alerts, account overview, fund transfer and bill payment.</a:t>
            </a:r>
          </a:p>
          <a:p>
            <a:pPr marL="0" indent="0">
              <a:buNone/>
            </a:pPr>
            <a:r>
              <a:rPr lang="en-ZA" b="1" dirty="0">
                <a:latin typeface="Arial" panose="020B0604020202020204" pitchFamily="34" charset="0"/>
                <a:cs typeface="Arial" panose="020B0604020202020204" pitchFamily="34" charset="0"/>
              </a:rPr>
              <a:t>Project site: </a:t>
            </a:r>
          </a:p>
          <a:p>
            <a:pPr>
              <a:lnSpc>
                <a:spcPct val="107000"/>
              </a:lnSpc>
              <a:spcAft>
                <a:spcPts val="800"/>
              </a:spcAft>
            </a:pPr>
            <a:r>
              <a:rPr lang="en-ZA" sz="1800" u="sng" kern="100"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4"/>
              </a:rPr>
              <a:t>https://sites.google.com/myuwc.ac.za/bankingapproject/home</a:t>
            </a:r>
            <a:endParaRPr lang="en-ZA" sz="1800" u="sng" kern="100"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ZA" sz="1800" b="1" u="sng" kern="100"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Github</a:t>
            </a:r>
            <a:r>
              <a:rPr lang="en-ZA" sz="1800" b="1"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repository:</a:t>
            </a:r>
          </a:p>
          <a:p>
            <a:pPr>
              <a:lnSpc>
                <a:spcPct val="107000"/>
              </a:lnSpc>
              <a:spcAft>
                <a:spcPts val="800"/>
              </a:spcAft>
            </a:pPr>
            <a:r>
              <a:rPr lang="en-ZA" sz="1800" u="sng" kern="100" dirty="0">
                <a:solidFill>
                  <a:srgbClr val="0000FF"/>
                </a:solidFill>
                <a:effectLst/>
                <a:latin typeface="Arial" panose="020B0604020202020204" pitchFamily="34" charset="0"/>
                <a:ea typeface="Calibri" panose="020F0502020204030204" pitchFamily="34" charset="0"/>
                <a:cs typeface="Arial" panose="020B0604020202020204" pitchFamily="34" charset="0"/>
              </a:rPr>
              <a:t>https://github.com/Nokuphiwo/4255139_COS101_PROJECT.git</a:t>
            </a:r>
          </a:p>
          <a:p>
            <a:pPr>
              <a:lnSpc>
                <a:spcPct val="107000"/>
              </a:lnSpc>
              <a:spcAft>
                <a:spcPts val="800"/>
              </a:spcAft>
            </a:pPr>
            <a:endParaRPr lang="en-ZA" sz="1800" u="sng" kern="100"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n-ZA" u="sng" kern="100" dirty="0">
              <a:solidFill>
                <a:srgbClr val="0000FF"/>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n-ZA" sz="1800" u="sng" kern="100" dirty="0">
              <a:solidFill>
                <a:srgbClr val="0000FF"/>
              </a:solidFill>
              <a:effectLst/>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endParaRPr lang="en-ZA" sz="14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ZA" b="1" dirty="0">
              <a:latin typeface="Arial" panose="020B0604020202020204" pitchFamily="34" charset="0"/>
              <a:cs typeface="Arial" panose="020B0604020202020204" pitchFamily="34" charset="0"/>
            </a:endParaRPr>
          </a:p>
          <a:p>
            <a:pPr marL="0" indent="0">
              <a:buNone/>
            </a:pPr>
            <a:endParaRPr lang="en-ZA" sz="1600" b="1" dirty="0">
              <a:latin typeface="Arial" panose="020B0604020202020204" pitchFamily="34" charset="0"/>
              <a:cs typeface="Arial" panose="020B0604020202020204" pitchFamily="34" charset="0"/>
            </a:endParaRPr>
          </a:p>
        </p:txBody>
      </p:sp>
      <p:pic>
        <p:nvPicPr>
          <p:cNvPr id="15" name="Audio 14">
            <a:hlinkClick r:id="" action="ppaction://media"/>
            <a:extLst>
              <a:ext uri="{FF2B5EF4-FFF2-40B4-BE49-F238E27FC236}">
                <a16:creationId xmlns:a16="http://schemas.microsoft.com/office/drawing/2014/main" id="{4DBBEC89-3248-2F20-42C9-ECF06B24FD0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134600" y="4995395"/>
            <a:ext cx="2057400" cy="2057400"/>
          </a:xfrm>
          <a:prstGeom prst="ellipse">
            <a:avLst/>
          </a:prstGeom>
        </p:spPr>
      </p:pic>
    </p:spTree>
    <p:extLst>
      <p:ext uri="{BB962C8B-B14F-4D97-AF65-F5344CB8AC3E}">
        <p14:creationId xmlns:p14="http://schemas.microsoft.com/office/powerpoint/2010/main" val="3190008942"/>
      </p:ext>
    </p:extLst>
  </p:cSld>
  <p:clrMapOvr>
    <a:masterClrMapping/>
  </p:clrMapOvr>
  <mc:AlternateContent xmlns:mc="http://schemas.openxmlformats.org/markup-compatibility/2006" xmlns:p14="http://schemas.microsoft.com/office/powerpoint/2010/main">
    <mc:Choice Requires="p14">
      <p:transition spd="slow" p14:dur="2000" advTm="52072"/>
    </mc:Choice>
    <mc:Fallback xmlns="">
      <p:transition spd="slow" advTm="52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415</TotalTime>
  <Words>240</Words>
  <Application>Microsoft Office PowerPoint</Application>
  <PresentationFormat>Widescreen</PresentationFormat>
  <Paragraphs>33</Paragraphs>
  <Slides>3</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Century Gothic</vt:lpstr>
      <vt:lpstr>Wingdings 3</vt:lpstr>
      <vt:lpstr>Ion Boardroom</vt:lpstr>
      <vt:lpstr>Department of Computer science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dc:title>
  <dc:creator>NOKUPHIWO BHUBESI</dc:creator>
  <cp:lastModifiedBy>NOKUPHIWO BHUBESI</cp:lastModifiedBy>
  <cp:revision>2</cp:revision>
  <dcterms:created xsi:type="dcterms:W3CDTF">2023-07-29T14:27:31Z</dcterms:created>
  <dcterms:modified xsi:type="dcterms:W3CDTF">2023-08-03T19:26:11Z</dcterms:modified>
</cp:coreProperties>
</file>